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93" r:id="rId3"/>
    <p:sldId id="295" r:id="rId4"/>
    <p:sldId id="296" r:id="rId5"/>
    <p:sldId id="299" r:id="rId6"/>
    <p:sldId id="298" r:id="rId7"/>
    <p:sldId id="284" r:id="rId8"/>
  </p:sldIdLst>
  <p:sldSz cx="18288000" cy="10287000"/>
  <p:notesSz cx="6858000" cy="9144000"/>
  <p:embeddedFontLst>
    <p:embeddedFont>
      <p:font typeface="Anton" pitchFamily="2" charset="0"/>
      <p:regular r:id="rId10"/>
    </p:embeddedFont>
    <p:embeddedFont>
      <p:font typeface="Antonio Bold" panose="020B0604020202020204" charset="0"/>
      <p:regular r:id="rId11"/>
    </p:embeddedFont>
    <p:embeddedFont>
      <p:font typeface="Canva Sans Italics" panose="020B0604020202020204" charset="0"/>
      <p:regular r:id="rId12"/>
    </p:embeddedFont>
    <p:embeddedFont>
      <p:font typeface="Inter Bold" panose="020B0604020202020204" charset="0"/>
      <p:regular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Norwester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F44BA08-B5D5-3219-B106-37B3FA1E63CC}" name="Confidence Raymond" initials="CR" userId="S::confidence.raymond@mail.mcgill.ca::9493b1cf-7912-4a23-b048-220e2265e1b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8600"/>
    <a:srgbClr val="0B4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0694" autoAdjust="0"/>
  </p:normalViewPr>
  <p:slideViewPr>
    <p:cSldViewPr>
      <p:cViewPr varScale="1">
        <p:scale>
          <a:sx n="43" d="100"/>
          <a:sy n="43" d="100"/>
        </p:scale>
        <p:origin x="1298" y="14"/>
      </p:cViewPr>
      <p:guideLst>
        <p:guide orient="horz" pos="21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8/10/relationships/authors" Target="authors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21.02.2025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A9B3A-6500-BBB3-84B0-E40DDBB39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F3B290-B021-40D3-C8AE-BBAB6849E4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BF8292-B271-A752-3C10-F3AD35615F3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AD81132-FB8D-7FE8-0C45-A3E6BBEF1F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0F1B8FF-D2BC-EDF0-3234-5807C163B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Hi Everyone,</a:t>
            </a:r>
          </a:p>
          <a:p>
            <a:r>
              <a:rPr lang="en-US" dirty="0"/>
              <a:t>My name is Confidence Raymond</a:t>
            </a:r>
          </a:p>
          <a:p>
            <a:endParaRPr lang="en-US" dirty="0"/>
          </a:p>
          <a:p>
            <a:r>
              <a:rPr lang="en-US" dirty="0"/>
              <a:t>I will be talking on the </a:t>
            </a:r>
            <a:r>
              <a:rPr lang="en-US" dirty="0" err="1"/>
              <a:t>the</a:t>
            </a:r>
            <a:r>
              <a:rPr lang="en-US" dirty="0"/>
              <a:t> impact of SPARK Academy over a period of two years.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2D8A6-FDC3-5D63-B8C4-2039489093D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CF2F9-6894-FBF2-A4CF-9309B6DF3A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15517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DB51F-3138-E6A1-567C-4F4B5D948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20B1CB-F5D1-895B-B8C5-7F50461BF80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D72E7-7FB5-3838-E75C-98B91F9AA4A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5FF56AF-8F7D-06BC-EBFB-3CBA050352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E7A1B6E-241F-921C-62CE-053A1570D9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C13175-C8A2-A8EA-BF83-BAD20EFE728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00539-91FB-7593-7502-60BEF1A67D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820468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AACAD4-6A61-F5C6-3D5F-E4607F7315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18271E-BD2A-4A5B-C3C8-3EAFD088957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EE26A4-7B73-1E3F-A13E-382069E62DE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FA30FFB-AACD-9569-A345-B92659DC60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A0060FD-C38D-6D36-65B1-352B94107B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Hi Everyone,</a:t>
            </a:r>
          </a:p>
          <a:p>
            <a:r>
              <a:rPr lang="en-US" dirty="0"/>
              <a:t>My name is Confidence Raymond</a:t>
            </a:r>
          </a:p>
          <a:p>
            <a:endParaRPr lang="en-US" dirty="0"/>
          </a:p>
          <a:p>
            <a:r>
              <a:rPr lang="en-US" dirty="0"/>
              <a:t>I will be talking on the </a:t>
            </a:r>
            <a:r>
              <a:rPr lang="en-US" dirty="0" err="1"/>
              <a:t>the</a:t>
            </a:r>
            <a:r>
              <a:rPr lang="en-US" dirty="0"/>
              <a:t> impact of SPARK Academy over a period of two years.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73D2BA-AA57-AAC6-DC67-10CA1FE1977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72380-FDB8-1028-373A-C3E554E5DB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44392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83C78-72D7-56E0-485E-BC6688A51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8798B7-8B67-2A7F-A53D-74D5883640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263B96-CB8E-8FC7-B143-39B82F321E7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B9DD7BA-530A-6BC9-F198-51C7BF48E7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28D6C48-0699-EC16-053E-5785AB0009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Hi Everyone,</a:t>
            </a:r>
          </a:p>
          <a:p>
            <a:r>
              <a:rPr lang="en-US" dirty="0"/>
              <a:t>My name is Confidence Raymond</a:t>
            </a:r>
          </a:p>
          <a:p>
            <a:endParaRPr lang="en-US" dirty="0"/>
          </a:p>
          <a:p>
            <a:r>
              <a:rPr lang="en-US" dirty="0"/>
              <a:t>I will be talking on the </a:t>
            </a:r>
            <a:r>
              <a:rPr lang="en-US" dirty="0" err="1"/>
              <a:t>the</a:t>
            </a:r>
            <a:r>
              <a:rPr lang="en-US" dirty="0"/>
              <a:t> impact of SPARK Academy over a period of two years.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BF338-8989-4BB5-1B47-CBEC1FDB404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B55A7-92C4-F02F-BD23-780992A69B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224438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111F6C-1F00-A530-A322-1C392F1D5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69D752-A9C9-EC77-70CB-CF364E52C3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45D87C-8D40-04CE-0FD2-53682AA1680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669954B-B37A-FB8F-7F50-1238DFE692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B393C57-8D30-4E69-85B1-6642B630EC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128A62-11F0-B708-B464-8F0BAB0B602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B956E-A787-330D-675F-6D7418B5B2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921476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220FE-6655-6ECD-4E35-7FE9E0B4E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642A947-45DF-14C2-0803-6151A3C0167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6B3E26-EFC8-2AF2-CC99-43A71E7A4CC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7A1457A-0DDA-764A-7FF4-D7BFE954BB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84D40A3-0A37-915C-79A6-32DFA4A09F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1B226-8ABF-4B08-F2AB-19F71427A3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795337-A132-A4AB-099D-8D219077F4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291131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10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10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10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10" Type="http://schemas.openxmlformats.org/officeDocument/2006/relationships/image" Target="../media/image13.png"/><Relationship Id="rId4" Type="http://schemas.openxmlformats.org/officeDocument/2006/relationships/image" Target="../media/image1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12" Type="http://schemas.openxmlformats.org/officeDocument/2006/relationships/hyperlink" Target="https://www.linkedin.com/company/consortium-for-advancement-of-mri-education-research-in-afric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11" Type="http://schemas.openxmlformats.org/officeDocument/2006/relationships/hyperlink" Target="https://twitter.com/mailab_io" TargetMode="External"/><Relationship Id="rId5" Type="http://schemas.openxmlformats.org/officeDocument/2006/relationships/image" Target="../media/image2.png"/><Relationship Id="rId10" Type="http://schemas.openxmlformats.org/officeDocument/2006/relationships/hyperlink" Target="https://twitter.com/CAMERAAfrica" TargetMode="External"/><Relationship Id="rId4" Type="http://schemas.openxmlformats.org/officeDocument/2006/relationships/image" Target="../media/image1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726350" y="405482"/>
            <a:ext cx="6075843" cy="1246436"/>
            <a:chOff x="0" y="0"/>
            <a:chExt cx="8101125" cy="1661915"/>
          </a:xfrm>
        </p:grpSpPr>
        <p:sp>
          <p:nvSpPr>
            <p:cNvPr id="3" name="Freeform 3"/>
            <p:cNvSpPr/>
            <p:nvPr/>
          </p:nvSpPr>
          <p:spPr>
            <a:xfrm>
              <a:off x="1690148" y="52006"/>
              <a:ext cx="2514561" cy="1413183"/>
            </a:xfrm>
            <a:custGeom>
              <a:avLst/>
              <a:gdLst/>
              <a:ahLst/>
              <a:cxnLst/>
              <a:rect l="l" t="t" r="r" b="b"/>
              <a:pathLst>
                <a:path w="2514561" h="1413183">
                  <a:moveTo>
                    <a:pt x="0" y="0"/>
                  </a:moveTo>
                  <a:lnTo>
                    <a:pt x="2514562" y="0"/>
                  </a:lnTo>
                  <a:lnTo>
                    <a:pt x="2514562" y="1413184"/>
                  </a:lnTo>
                  <a:lnTo>
                    <a:pt x="0" y="14131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52006"/>
              <a:ext cx="1467833" cy="1606308"/>
            </a:xfrm>
            <a:custGeom>
              <a:avLst/>
              <a:gdLst/>
              <a:ahLst/>
              <a:cxnLst/>
              <a:rect l="l" t="t" r="r" b="b"/>
              <a:pathLst>
                <a:path w="1467833" h="1606308">
                  <a:moveTo>
                    <a:pt x="0" y="0"/>
                  </a:moveTo>
                  <a:lnTo>
                    <a:pt x="1467833" y="0"/>
                  </a:lnTo>
                  <a:lnTo>
                    <a:pt x="1467833" y="1606308"/>
                  </a:lnTo>
                  <a:lnTo>
                    <a:pt x="0" y="16063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Freeform 5"/>
            <p:cNvSpPr/>
            <p:nvPr/>
          </p:nvSpPr>
          <p:spPr>
            <a:xfrm>
              <a:off x="4204710" y="3601"/>
              <a:ext cx="2389497" cy="1558151"/>
            </a:xfrm>
            <a:custGeom>
              <a:avLst/>
              <a:gdLst/>
              <a:ahLst/>
              <a:cxnLst/>
              <a:rect l="l" t="t" r="r" b="b"/>
              <a:pathLst>
                <a:path w="2389497" h="1558151">
                  <a:moveTo>
                    <a:pt x="0" y="0"/>
                  </a:moveTo>
                  <a:lnTo>
                    <a:pt x="2389497" y="0"/>
                  </a:lnTo>
                  <a:lnTo>
                    <a:pt x="2389497" y="1558151"/>
                  </a:lnTo>
                  <a:lnTo>
                    <a:pt x="0" y="15581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6" name="Freeform 6"/>
            <p:cNvSpPr/>
            <p:nvPr/>
          </p:nvSpPr>
          <p:spPr>
            <a:xfrm>
              <a:off x="6733205" y="0"/>
              <a:ext cx="1367920" cy="1661915"/>
            </a:xfrm>
            <a:custGeom>
              <a:avLst/>
              <a:gdLst/>
              <a:ahLst/>
              <a:cxnLst/>
              <a:rect l="l" t="t" r="r" b="b"/>
              <a:pathLst>
                <a:path w="1367920" h="1661915">
                  <a:moveTo>
                    <a:pt x="0" y="0"/>
                  </a:moveTo>
                  <a:lnTo>
                    <a:pt x="1367920" y="0"/>
                  </a:lnTo>
                  <a:lnTo>
                    <a:pt x="1367920" y="1661915"/>
                  </a:lnTo>
                  <a:lnTo>
                    <a:pt x="0" y="16619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7" name="Group 7"/>
          <p:cNvGrpSpPr/>
          <p:nvPr/>
        </p:nvGrpSpPr>
        <p:grpSpPr>
          <a:xfrm rot="-10800000">
            <a:off x="0" y="2124429"/>
            <a:ext cx="18288000" cy="8319130"/>
            <a:chOff x="0" y="0"/>
            <a:chExt cx="4816593" cy="2191047"/>
          </a:xfrm>
          <a:solidFill>
            <a:schemeClr val="tx1"/>
          </a:solidFill>
        </p:grpSpPr>
        <p:sp>
          <p:nvSpPr>
            <p:cNvPr id="8" name="Freeform 8"/>
            <p:cNvSpPr/>
            <p:nvPr/>
          </p:nvSpPr>
          <p:spPr>
            <a:xfrm>
              <a:off x="0" y="0"/>
              <a:ext cx="4816592" cy="2191046"/>
            </a:xfrm>
            <a:custGeom>
              <a:avLst/>
              <a:gdLst/>
              <a:ahLst/>
              <a:cxnLst/>
              <a:rect l="l" t="t" r="r" b="b"/>
              <a:pathLst>
                <a:path w="4816592" h="2191046">
                  <a:moveTo>
                    <a:pt x="0" y="0"/>
                  </a:moveTo>
                  <a:lnTo>
                    <a:pt x="4816592" y="0"/>
                  </a:lnTo>
                  <a:lnTo>
                    <a:pt x="4816592" y="2191046"/>
                  </a:lnTo>
                  <a:lnTo>
                    <a:pt x="0" y="219104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4816593" cy="2181522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1928415" y="3176465"/>
            <a:ext cx="6171931" cy="6214465"/>
          </a:xfrm>
          <a:custGeom>
            <a:avLst/>
            <a:gdLst/>
            <a:ahLst/>
            <a:cxnLst/>
            <a:rect l="l" t="t" r="r" b="b"/>
            <a:pathLst>
              <a:path w="6171931" h="6214465">
                <a:moveTo>
                  <a:pt x="0" y="0"/>
                </a:moveTo>
                <a:lnTo>
                  <a:pt x="6171931" y="0"/>
                </a:lnTo>
                <a:lnTo>
                  <a:pt x="6171931" y="6214464"/>
                </a:lnTo>
                <a:lnTo>
                  <a:pt x="0" y="62144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22108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>
          <a:xfrm>
            <a:off x="382353" y="220241"/>
            <a:ext cx="1292693" cy="1737735"/>
          </a:xfrm>
          <a:custGeom>
            <a:avLst/>
            <a:gdLst/>
            <a:ahLst/>
            <a:cxnLst/>
            <a:rect l="l" t="t" r="r" b="b"/>
            <a:pathLst>
              <a:path w="1292693" h="1737735">
                <a:moveTo>
                  <a:pt x="0" y="0"/>
                </a:moveTo>
                <a:lnTo>
                  <a:pt x="1292694" y="0"/>
                </a:lnTo>
                <a:lnTo>
                  <a:pt x="1292694" y="1737735"/>
                </a:lnTo>
                <a:lnTo>
                  <a:pt x="0" y="17377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/>
          <p:cNvSpPr txBox="1"/>
          <p:nvPr/>
        </p:nvSpPr>
        <p:spPr>
          <a:xfrm>
            <a:off x="2219997" y="280557"/>
            <a:ext cx="8212937" cy="1236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70"/>
              </a:lnSpc>
              <a:spcBef>
                <a:spcPct val="0"/>
              </a:spcBef>
            </a:pPr>
            <a:r>
              <a:rPr lang="en-US" sz="7193">
                <a:solidFill>
                  <a:srgbClr val="EE8600"/>
                </a:solidFill>
                <a:latin typeface="Anton"/>
                <a:ea typeface="Anton"/>
                <a:cs typeface="Anton"/>
                <a:sym typeface="Anton"/>
              </a:rPr>
              <a:t>2025 SPARK ACADEMY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19997" y="1312949"/>
            <a:ext cx="6212952" cy="479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6"/>
              </a:lnSpc>
              <a:spcBef>
                <a:spcPct val="0"/>
              </a:spcBef>
            </a:pPr>
            <a:r>
              <a:rPr lang="en-US" sz="2854" b="1">
                <a:solidFill>
                  <a:srgbClr val="000000"/>
                </a:solidFill>
                <a:latin typeface="Antonio Bold"/>
                <a:ea typeface="Antonio Bold"/>
                <a:cs typeface="Antonio Bold"/>
                <a:sym typeface="Antonio Bold"/>
              </a:rPr>
              <a:t>TRAIN FOR CHANGE, FROM SCIENCE TO PRACTICE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3117" y="3128840"/>
            <a:ext cx="11654806" cy="2710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THE SPRINT AI TRAINING FOR AFRICAN MEDICAL</a:t>
            </a:r>
          </a:p>
          <a:p>
            <a:pPr algn="l">
              <a:lnSpc>
                <a:spcPts val="5531"/>
              </a:lnSpc>
            </a:pPr>
            <a:r>
              <a:rPr lang="en-US" sz="4254" spc="31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Imaging Knowledge Translation (SPARK) </a:t>
            </a:r>
          </a:p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Academy </a:t>
            </a:r>
          </a:p>
          <a:p>
            <a:pPr algn="l">
              <a:lnSpc>
                <a:spcPts val="5141"/>
              </a:lnSpc>
            </a:pPr>
            <a:r>
              <a:rPr lang="en-US" sz="3954" spc="288" dirty="0">
                <a:solidFill>
                  <a:srgbClr val="EE8600"/>
                </a:solidFill>
                <a:latin typeface="Norwester"/>
                <a:ea typeface="Norwester"/>
                <a:cs typeface="Norwester"/>
                <a:sym typeface="Norwester"/>
              </a:rPr>
              <a:t>IN DEEP LEARNING &amp; MEDICAL IMAGING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57581" y="6591300"/>
            <a:ext cx="11654806" cy="136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REGISTRATION ON FOURWAVES</a:t>
            </a:r>
          </a:p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FEBRAURY 22 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E3277-2179-5710-F748-82D0C9FEF3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D6E7772B-1943-0171-B97B-C490D0225DCD}"/>
              </a:ext>
            </a:extLst>
          </p:cNvPr>
          <p:cNvGrpSpPr/>
          <p:nvPr/>
        </p:nvGrpSpPr>
        <p:grpSpPr>
          <a:xfrm>
            <a:off x="-1" y="380185"/>
            <a:ext cx="18287999" cy="1297030"/>
            <a:chOff x="-1" y="380185"/>
            <a:chExt cx="18287999" cy="1297030"/>
          </a:xfrm>
        </p:grpSpPr>
        <p:grpSp>
          <p:nvGrpSpPr>
            <p:cNvPr id="21" name="Group 2">
              <a:extLst>
                <a:ext uri="{FF2B5EF4-FFF2-40B4-BE49-F238E27FC236}">
                  <a16:creationId xmlns:a16="http://schemas.microsoft.com/office/drawing/2014/main" id="{A8195294-0D14-AE43-EAD5-37C7ED5FC98A}"/>
                </a:ext>
              </a:extLst>
            </p:cNvPr>
            <p:cNvGrpSpPr/>
            <p:nvPr/>
          </p:nvGrpSpPr>
          <p:grpSpPr>
            <a:xfrm rot="-10800000">
              <a:off x="-1" y="380185"/>
              <a:ext cx="18287999" cy="1297030"/>
              <a:chOff x="0" y="0"/>
              <a:chExt cx="5146429" cy="341605"/>
            </a:xfrm>
            <a:solidFill>
              <a:schemeClr val="tx1"/>
            </a:solidFill>
          </p:grpSpPr>
          <p:sp>
            <p:nvSpPr>
              <p:cNvPr id="26" name="Freeform 3">
                <a:extLst>
                  <a:ext uri="{FF2B5EF4-FFF2-40B4-BE49-F238E27FC236}">
                    <a16:creationId xmlns:a16="http://schemas.microsoft.com/office/drawing/2014/main" id="{3C9E71E3-E652-CE84-DD55-7759475133DF}"/>
                  </a:ext>
                </a:extLst>
              </p:cNvPr>
              <p:cNvSpPr/>
              <p:nvPr/>
            </p:nvSpPr>
            <p:spPr>
              <a:xfrm>
                <a:off x="0" y="0"/>
                <a:ext cx="5146429" cy="341605"/>
              </a:xfrm>
              <a:custGeom>
                <a:avLst/>
                <a:gdLst/>
                <a:ahLst/>
                <a:cxnLst/>
                <a:rect l="l" t="t" r="r" b="b"/>
                <a:pathLst>
                  <a:path w="5146429" h="341605">
                    <a:moveTo>
                      <a:pt x="0" y="0"/>
                    </a:moveTo>
                    <a:lnTo>
                      <a:pt x="5146429" y="0"/>
                    </a:lnTo>
                    <a:lnTo>
                      <a:pt x="5146429" y="341605"/>
                    </a:lnTo>
                    <a:lnTo>
                      <a:pt x="0" y="341605"/>
                    </a:lnTo>
                    <a:close/>
                  </a:path>
                </a:pathLst>
              </a:custGeom>
              <a:grpFill/>
              <a:ln>
                <a:solidFill>
                  <a:srgbClr val="0B4F8E"/>
                </a:solidFill>
              </a:ln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27" name="TextBox 4">
                <a:extLst>
                  <a:ext uri="{FF2B5EF4-FFF2-40B4-BE49-F238E27FC236}">
                    <a16:creationId xmlns:a16="http://schemas.microsoft.com/office/drawing/2014/main" id="{3818F6FA-CD93-490E-6936-63962405DDC6}"/>
                  </a:ext>
                </a:extLst>
              </p:cNvPr>
              <p:cNvSpPr txBox="1"/>
              <p:nvPr/>
            </p:nvSpPr>
            <p:spPr>
              <a:xfrm>
                <a:off x="0" y="9525"/>
                <a:ext cx="5146429" cy="332080"/>
              </a:xfrm>
              <a:prstGeom prst="rect">
                <a:avLst/>
              </a:prstGeom>
              <a:grpFill/>
              <a:ln>
                <a:solidFill>
                  <a:srgbClr val="0B4F8E"/>
                </a:solidFill>
              </a:ln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9"/>
                  </a:lnSpc>
                </a:pPr>
                <a:endParaRPr/>
              </a:p>
            </p:txBody>
          </p:sp>
        </p:grp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BC5F363C-9AD3-00A7-E0AE-1D2BB8B177E5}"/>
                </a:ext>
              </a:extLst>
            </p:cNvPr>
            <p:cNvSpPr/>
            <p:nvPr/>
          </p:nvSpPr>
          <p:spPr>
            <a:xfrm>
              <a:off x="16828124" y="462098"/>
              <a:ext cx="862353" cy="1159239"/>
            </a:xfrm>
            <a:custGeom>
              <a:avLst/>
              <a:gdLst/>
              <a:ahLst/>
              <a:cxnLst/>
              <a:rect l="l" t="t" r="r" b="b"/>
              <a:pathLst>
                <a:path w="862353" h="1159239">
                  <a:moveTo>
                    <a:pt x="0" y="0"/>
                  </a:moveTo>
                  <a:lnTo>
                    <a:pt x="862352" y="0"/>
                  </a:lnTo>
                  <a:lnTo>
                    <a:pt x="862352" y="1159239"/>
                  </a:lnTo>
                  <a:lnTo>
                    <a:pt x="0" y="11592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712E5D33-61BB-08A1-5F9E-58BA4779AF50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FE8BD21-9ED9-4E7F-74E2-9967FC07F799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2CCA02F-2007-8C14-1D51-4D5388C326C1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EB4385CA-F57D-29F5-02AA-45CF4C314EA4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D7B3F307-2693-8298-8E53-5B0B32BF85B4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0B73A59D-DD1E-ECA5-A74C-9F86F560525C}"/>
              </a:ext>
            </a:extLst>
          </p:cNvPr>
          <p:cNvSpPr txBox="1"/>
          <p:nvPr/>
        </p:nvSpPr>
        <p:spPr>
          <a:xfrm>
            <a:off x="381000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Creating </a:t>
            </a: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Fourwaves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Account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4D407D22-8A94-BF76-F81D-0F14634D89BB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27AC43FC-F6DE-1CC8-C21C-CE556D3B116A}"/>
              </a:ext>
            </a:extLst>
          </p:cNvPr>
          <p:cNvSpPr txBox="1"/>
          <p:nvPr/>
        </p:nvSpPr>
        <p:spPr>
          <a:xfrm>
            <a:off x="308857" y="1737303"/>
            <a:ext cx="2802841" cy="672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91"/>
              </a:lnSpc>
            </a:pPr>
            <a:r>
              <a:rPr lang="en-US" sz="4454" spc="325" dirty="0">
                <a:solidFill>
                  <a:srgbClr val="000000"/>
                </a:solidFill>
                <a:latin typeface="Norwester"/>
                <a:ea typeface="Norwester"/>
                <a:cs typeface="Norwester"/>
                <a:sym typeface="Norwester"/>
              </a:rPr>
              <a:t>Platform </a:t>
            </a:r>
          </a:p>
        </p:txBody>
      </p:sp>
      <p:pic>
        <p:nvPicPr>
          <p:cNvPr id="20" name="Picture 19" descr="A blue text on a white background&#10;&#10;Description automatically generated">
            <a:extLst>
              <a:ext uri="{FF2B5EF4-FFF2-40B4-BE49-F238E27FC236}">
                <a16:creationId xmlns:a16="http://schemas.microsoft.com/office/drawing/2014/main" id="{95E59921-D2EA-0C28-B567-537E2226F11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52" b="32787"/>
          <a:stretch/>
        </p:blipFill>
        <p:spPr>
          <a:xfrm>
            <a:off x="186770" y="2606874"/>
            <a:ext cx="7258050" cy="139362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8B2A03C-A345-B6DA-2060-F48FB468C64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13312"/>
          <a:stretch/>
        </p:blipFill>
        <p:spPr>
          <a:xfrm>
            <a:off x="10443117" y="3695700"/>
            <a:ext cx="7721828" cy="4038600"/>
          </a:xfrm>
          <a:prstGeom prst="rect">
            <a:avLst/>
          </a:prstGeom>
        </p:spPr>
      </p:pic>
      <p:sp>
        <p:nvSpPr>
          <p:cNvPr id="14" name="Google Shape;285;g1fa195614a4_0_94">
            <a:extLst>
              <a:ext uri="{FF2B5EF4-FFF2-40B4-BE49-F238E27FC236}">
                <a16:creationId xmlns:a16="http://schemas.microsoft.com/office/drawing/2014/main" id="{B29BDCC3-3528-71E6-4CD4-75B2AC8C54BF}"/>
              </a:ext>
            </a:extLst>
          </p:cNvPr>
          <p:cNvSpPr/>
          <p:nvPr/>
        </p:nvSpPr>
        <p:spPr>
          <a:xfrm>
            <a:off x="9942922" y="4610100"/>
            <a:ext cx="1182277" cy="533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F8600"/>
          </a:solidFill>
          <a:ln w="25400" cap="flat" cmpd="sng">
            <a:solidFill>
              <a:srgbClr val="EF8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41759F-3061-B17C-B8F5-3F2CC60C79E6}"/>
              </a:ext>
            </a:extLst>
          </p:cNvPr>
          <p:cNvSpPr txBox="1"/>
          <p:nvPr/>
        </p:nvSpPr>
        <p:spPr>
          <a:xfrm>
            <a:off x="201004" y="3978386"/>
            <a:ext cx="9783037" cy="2508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Register on the SPARK Program Platform</a:t>
            </a:r>
          </a:p>
          <a:p>
            <a:pPr marL="582928" lvl="1" indent="-291464" algn="l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Head to the SPARK Program platform and complete the registration form to register.  </a:t>
            </a:r>
            <a:r>
              <a:rPr lang="en-US" sz="2800" b="1" i="1" dirty="0">
                <a:solidFill>
                  <a:srgbClr val="EE8600"/>
                </a:solidFill>
                <a:latin typeface="Inter Bold"/>
                <a:ea typeface="Inter Bold"/>
                <a:cs typeface="Inter Bold"/>
                <a:sym typeface="Inter Bold"/>
              </a:rPr>
              <a:t>https://event.fourwaves.com/spark/registration</a:t>
            </a:r>
          </a:p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Submit the registration form. </a:t>
            </a:r>
          </a:p>
        </p:txBody>
      </p:sp>
    </p:spTree>
    <p:extLst>
      <p:ext uri="{BB962C8B-B14F-4D97-AF65-F5344CB8AC3E}">
        <p14:creationId xmlns:p14="http://schemas.microsoft.com/office/powerpoint/2010/main" val="3069076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0C390-3592-3518-232B-DC20D99A6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1883298-56E3-F83F-690C-7D5D64C22320}"/>
              </a:ext>
            </a:extLst>
          </p:cNvPr>
          <p:cNvGrpSpPr/>
          <p:nvPr/>
        </p:nvGrpSpPr>
        <p:grpSpPr>
          <a:xfrm>
            <a:off x="-1" y="380185"/>
            <a:ext cx="18287999" cy="1297030"/>
            <a:chOff x="-1" y="380185"/>
            <a:chExt cx="18287999" cy="1297030"/>
          </a:xfrm>
        </p:grpSpPr>
        <p:grpSp>
          <p:nvGrpSpPr>
            <p:cNvPr id="19" name="Group 2">
              <a:extLst>
                <a:ext uri="{FF2B5EF4-FFF2-40B4-BE49-F238E27FC236}">
                  <a16:creationId xmlns:a16="http://schemas.microsoft.com/office/drawing/2014/main" id="{77566BC3-A5D7-A5CE-33BB-A1B84AFC715F}"/>
                </a:ext>
              </a:extLst>
            </p:cNvPr>
            <p:cNvGrpSpPr/>
            <p:nvPr/>
          </p:nvGrpSpPr>
          <p:grpSpPr>
            <a:xfrm rot="-10800000">
              <a:off x="-1" y="380185"/>
              <a:ext cx="18287999" cy="1297030"/>
              <a:chOff x="0" y="0"/>
              <a:chExt cx="5146429" cy="341605"/>
            </a:xfrm>
            <a:solidFill>
              <a:schemeClr val="tx1"/>
            </a:solidFill>
          </p:grpSpPr>
          <p:sp>
            <p:nvSpPr>
              <p:cNvPr id="22" name="Freeform 3">
                <a:extLst>
                  <a:ext uri="{FF2B5EF4-FFF2-40B4-BE49-F238E27FC236}">
                    <a16:creationId xmlns:a16="http://schemas.microsoft.com/office/drawing/2014/main" id="{8E587137-3813-9971-36AF-07E64F6B5206}"/>
                  </a:ext>
                </a:extLst>
              </p:cNvPr>
              <p:cNvSpPr/>
              <p:nvPr/>
            </p:nvSpPr>
            <p:spPr>
              <a:xfrm>
                <a:off x="0" y="0"/>
                <a:ext cx="5146429" cy="341605"/>
              </a:xfrm>
              <a:custGeom>
                <a:avLst/>
                <a:gdLst/>
                <a:ahLst/>
                <a:cxnLst/>
                <a:rect l="l" t="t" r="r" b="b"/>
                <a:pathLst>
                  <a:path w="5146429" h="341605">
                    <a:moveTo>
                      <a:pt x="0" y="0"/>
                    </a:moveTo>
                    <a:lnTo>
                      <a:pt x="5146429" y="0"/>
                    </a:lnTo>
                    <a:lnTo>
                      <a:pt x="5146429" y="341605"/>
                    </a:lnTo>
                    <a:lnTo>
                      <a:pt x="0" y="341605"/>
                    </a:lnTo>
                    <a:close/>
                  </a:path>
                </a:pathLst>
              </a:custGeom>
              <a:grpFill/>
              <a:ln>
                <a:solidFill>
                  <a:srgbClr val="0B4F8E"/>
                </a:solidFill>
              </a:ln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23" name="TextBox 4">
                <a:extLst>
                  <a:ext uri="{FF2B5EF4-FFF2-40B4-BE49-F238E27FC236}">
                    <a16:creationId xmlns:a16="http://schemas.microsoft.com/office/drawing/2014/main" id="{170F2D14-EC2A-1112-E2FC-F97C0007D33F}"/>
                  </a:ext>
                </a:extLst>
              </p:cNvPr>
              <p:cNvSpPr txBox="1"/>
              <p:nvPr/>
            </p:nvSpPr>
            <p:spPr>
              <a:xfrm>
                <a:off x="0" y="9525"/>
                <a:ext cx="5146429" cy="332080"/>
              </a:xfrm>
              <a:prstGeom prst="rect">
                <a:avLst/>
              </a:prstGeom>
              <a:grpFill/>
              <a:ln>
                <a:solidFill>
                  <a:srgbClr val="0B4F8E"/>
                </a:solidFill>
              </a:ln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9"/>
                  </a:lnSpc>
                </a:pPr>
                <a:endParaRPr/>
              </a:p>
            </p:txBody>
          </p:sp>
        </p:grp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4B8FD547-71BA-517E-EE31-B5EC69FB4900}"/>
                </a:ext>
              </a:extLst>
            </p:cNvPr>
            <p:cNvSpPr/>
            <p:nvPr/>
          </p:nvSpPr>
          <p:spPr>
            <a:xfrm>
              <a:off x="16828124" y="462098"/>
              <a:ext cx="862353" cy="1159239"/>
            </a:xfrm>
            <a:custGeom>
              <a:avLst/>
              <a:gdLst/>
              <a:ahLst/>
              <a:cxnLst/>
              <a:rect l="l" t="t" r="r" b="b"/>
              <a:pathLst>
                <a:path w="862353" h="1159239">
                  <a:moveTo>
                    <a:pt x="0" y="0"/>
                  </a:moveTo>
                  <a:lnTo>
                    <a:pt x="862352" y="0"/>
                  </a:lnTo>
                  <a:lnTo>
                    <a:pt x="862352" y="1159239"/>
                  </a:lnTo>
                  <a:lnTo>
                    <a:pt x="0" y="11592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ADFB60FB-C543-14B9-DFC1-DF3ECBDC5AA1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6437E504-B2AC-5126-A18D-08338B9C40F5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2E515CF-4EF1-4D80-5736-DB2BB8EDD08D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9ACD665-EBBC-954F-5DFD-7CBF9EFD4305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F0720743-C22F-7E3F-D4AD-D016A0024C0A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6397ED62-3646-B551-E76D-800CA578BEB2}"/>
              </a:ext>
            </a:extLst>
          </p:cNvPr>
          <p:cNvSpPr txBox="1"/>
          <p:nvPr/>
        </p:nvSpPr>
        <p:spPr>
          <a:xfrm>
            <a:off x="381000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Creating </a:t>
            </a: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Fourwaves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Account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8B0F0F2C-6F41-1CD3-DD8F-A3786C76ED35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8AA11287-03B9-AD27-D0DB-7F6430F4A53F}"/>
              </a:ext>
            </a:extLst>
          </p:cNvPr>
          <p:cNvSpPr txBox="1"/>
          <p:nvPr/>
        </p:nvSpPr>
        <p:spPr>
          <a:xfrm>
            <a:off x="308857" y="1737303"/>
            <a:ext cx="2802841" cy="672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91"/>
              </a:lnSpc>
            </a:pPr>
            <a:r>
              <a:rPr lang="en-US" sz="4454" spc="325" dirty="0">
                <a:solidFill>
                  <a:srgbClr val="000000"/>
                </a:solidFill>
                <a:latin typeface="Norwester"/>
                <a:ea typeface="Norwester"/>
                <a:cs typeface="Norwester"/>
                <a:sym typeface="Norwester"/>
              </a:rPr>
              <a:t>Platform </a:t>
            </a:r>
          </a:p>
        </p:txBody>
      </p:sp>
      <p:pic>
        <p:nvPicPr>
          <p:cNvPr id="20" name="Picture 19" descr="A blue text on a white background&#10;&#10;Description automatically generated">
            <a:extLst>
              <a:ext uri="{FF2B5EF4-FFF2-40B4-BE49-F238E27FC236}">
                <a16:creationId xmlns:a16="http://schemas.microsoft.com/office/drawing/2014/main" id="{40502D4B-0FDA-11C0-EA7F-A8C1CC031DC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52" b="32787"/>
          <a:stretch/>
        </p:blipFill>
        <p:spPr>
          <a:xfrm>
            <a:off x="186770" y="2606874"/>
            <a:ext cx="7258050" cy="139362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95ADDC1-E4E6-8A7F-2EB2-E4B7C8C522D6}"/>
              </a:ext>
            </a:extLst>
          </p:cNvPr>
          <p:cNvSpPr txBox="1"/>
          <p:nvPr/>
        </p:nvSpPr>
        <p:spPr>
          <a:xfrm>
            <a:off x="201004" y="3978386"/>
            <a:ext cx="9783037" cy="3447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Register on the SPARK Program Platform</a:t>
            </a:r>
          </a:p>
          <a:p>
            <a:pPr marL="582928" lvl="1" indent="-291464" algn="l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Head to the SPARK Program platform and complete the registration form to register.  </a:t>
            </a:r>
            <a:r>
              <a:rPr lang="en-US" sz="2800" b="1" i="1" dirty="0">
                <a:solidFill>
                  <a:srgbClr val="EE8600"/>
                </a:solidFill>
                <a:latin typeface="Inter Bold"/>
                <a:ea typeface="Inter Bold"/>
                <a:cs typeface="Inter Bold"/>
                <a:sym typeface="Inter Bold"/>
              </a:rPr>
              <a:t>https://event.fourwaves.com/spark/registration</a:t>
            </a:r>
          </a:p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Submit the registration form. </a:t>
            </a:r>
          </a:p>
          <a:p>
            <a:pPr marL="582928" lvl="1" indent="-291464" algn="l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Check your email for the registration confirmation email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9279C03-3986-E519-CE6E-C07F7A077D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848169" y="5701098"/>
            <a:ext cx="7135815" cy="2444396"/>
          </a:xfrm>
          <a:prstGeom prst="rect">
            <a:avLst/>
          </a:prstGeom>
        </p:spPr>
      </p:pic>
      <p:sp>
        <p:nvSpPr>
          <p:cNvPr id="14" name="Google Shape;285;g1fa195614a4_0_94">
            <a:extLst>
              <a:ext uri="{FF2B5EF4-FFF2-40B4-BE49-F238E27FC236}">
                <a16:creationId xmlns:a16="http://schemas.microsoft.com/office/drawing/2014/main" id="{05471983-9085-38F7-C424-4136E151AD89}"/>
              </a:ext>
            </a:extLst>
          </p:cNvPr>
          <p:cNvSpPr/>
          <p:nvPr/>
        </p:nvSpPr>
        <p:spPr>
          <a:xfrm>
            <a:off x="9782548" y="6515100"/>
            <a:ext cx="1182277" cy="533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F8600"/>
          </a:solidFill>
          <a:ln w="25400" cap="flat" cmpd="sng">
            <a:solidFill>
              <a:srgbClr val="EF8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0665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6B31B-07A5-2B3A-855D-EB0CAE425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1D6F264E-90F2-2F9E-A567-CAD8684873AD}"/>
              </a:ext>
            </a:extLst>
          </p:cNvPr>
          <p:cNvGrpSpPr/>
          <p:nvPr/>
        </p:nvGrpSpPr>
        <p:grpSpPr>
          <a:xfrm>
            <a:off x="-1" y="380185"/>
            <a:ext cx="18287999" cy="1297030"/>
            <a:chOff x="-1" y="380185"/>
            <a:chExt cx="18287999" cy="1297030"/>
          </a:xfrm>
        </p:grpSpPr>
        <p:grpSp>
          <p:nvGrpSpPr>
            <p:cNvPr id="21" name="Group 2">
              <a:extLst>
                <a:ext uri="{FF2B5EF4-FFF2-40B4-BE49-F238E27FC236}">
                  <a16:creationId xmlns:a16="http://schemas.microsoft.com/office/drawing/2014/main" id="{4327ECAE-E8E0-B207-C718-9036211323BA}"/>
                </a:ext>
              </a:extLst>
            </p:cNvPr>
            <p:cNvGrpSpPr/>
            <p:nvPr/>
          </p:nvGrpSpPr>
          <p:grpSpPr>
            <a:xfrm rot="-10800000">
              <a:off x="-1" y="380185"/>
              <a:ext cx="18287999" cy="1297030"/>
              <a:chOff x="0" y="0"/>
              <a:chExt cx="5146429" cy="341605"/>
            </a:xfrm>
            <a:solidFill>
              <a:schemeClr val="tx1"/>
            </a:solidFill>
          </p:grpSpPr>
          <p:sp>
            <p:nvSpPr>
              <p:cNvPr id="23" name="Freeform 3">
                <a:extLst>
                  <a:ext uri="{FF2B5EF4-FFF2-40B4-BE49-F238E27FC236}">
                    <a16:creationId xmlns:a16="http://schemas.microsoft.com/office/drawing/2014/main" id="{8792031D-14C7-9F7D-C887-376168DD94A8}"/>
                  </a:ext>
                </a:extLst>
              </p:cNvPr>
              <p:cNvSpPr/>
              <p:nvPr/>
            </p:nvSpPr>
            <p:spPr>
              <a:xfrm>
                <a:off x="0" y="0"/>
                <a:ext cx="5146429" cy="341605"/>
              </a:xfrm>
              <a:custGeom>
                <a:avLst/>
                <a:gdLst/>
                <a:ahLst/>
                <a:cxnLst/>
                <a:rect l="l" t="t" r="r" b="b"/>
                <a:pathLst>
                  <a:path w="5146429" h="341605">
                    <a:moveTo>
                      <a:pt x="0" y="0"/>
                    </a:moveTo>
                    <a:lnTo>
                      <a:pt x="5146429" y="0"/>
                    </a:lnTo>
                    <a:lnTo>
                      <a:pt x="5146429" y="341605"/>
                    </a:lnTo>
                    <a:lnTo>
                      <a:pt x="0" y="341605"/>
                    </a:lnTo>
                    <a:close/>
                  </a:path>
                </a:pathLst>
              </a:custGeom>
              <a:grpFill/>
              <a:ln>
                <a:solidFill>
                  <a:srgbClr val="0B4F8E"/>
                </a:solidFill>
              </a:ln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24" name="TextBox 4">
                <a:extLst>
                  <a:ext uri="{FF2B5EF4-FFF2-40B4-BE49-F238E27FC236}">
                    <a16:creationId xmlns:a16="http://schemas.microsoft.com/office/drawing/2014/main" id="{0667D149-765B-E283-6C8E-74C47DC7DAD8}"/>
                  </a:ext>
                </a:extLst>
              </p:cNvPr>
              <p:cNvSpPr txBox="1"/>
              <p:nvPr/>
            </p:nvSpPr>
            <p:spPr>
              <a:xfrm>
                <a:off x="0" y="9525"/>
                <a:ext cx="5146429" cy="332080"/>
              </a:xfrm>
              <a:prstGeom prst="rect">
                <a:avLst/>
              </a:prstGeom>
              <a:grpFill/>
              <a:ln>
                <a:solidFill>
                  <a:srgbClr val="0B4F8E"/>
                </a:solidFill>
              </a:ln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9"/>
                  </a:lnSpc>
                </a:pPr>
                <a:endParaRPr/>
              </a:p>
            </p:txBody>
          </p:sp>
        </p:grp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C948916A-2399-C564-2C73-1E52063B5260}"/>
                </a:ext>
              </a:extLst>
            </p:cNvPr>
            <p:cNvSpPr/>
            <p:nvPr/>
          </p:nvSpPr>
          <p:spPr>
            <a:xfrm>
              <a:off x="16828124" y="462098"/>
              <a:ext cx="862353" cy="1159239"/>
            </a:xfrm>
            <a:custGeom>
              <a:avLst/>
              <a:gdLst/>
              <a:ahLst/>
              <a:cxnLst/>
              <a:rect l="l" t="t" r="r" b="b"/>
              <a:pathLst>
                <a:path w="862353" h="1159239">
                  <a:moveTo>
                    <a:pt x="0" y="0"/>
                  </a:moveTo>
                  <a:lnTo>
                    <a:pt x="862352" y="0"/>
                  </a:lnTo>
                  <a:lnTo>
                    <a:pt x="862352" y="1159239"/>
                  </a:lnTo>
                  <a:lnTo>
                    <a:pt x="0" y="11592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E9AA3570-6F9D-D71E-8B9D-EB169D4C4FC3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15AC727-027D-3AB6-A7D9-F7F3DB7C0C70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E352F87-A148-734F-6D98-2A7E0A4789C1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5C2F1E5C-B23B-9079-5E95-CF4C99F17039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9BB43DBD-493D-0CEA-0A9A-7F65F937CAAE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57CAD92A-A77A-52A5-876A-5894A8E50247}"/>
              </a:ext>
            </a:extLst>
          </p:cNvPr>
          <p:cNvSpPr txBox="1"/>
          <p:nvPr/>
        </p:nvSpPr>
        <p:spPr>
          <a:xfrm>
            <a:off x="381000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Creating </a:t>
            </a: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Fourwaves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Account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07CBDB74-8466-8D91-B03C-4A068A710DF8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488DB7FC-5CB1-6B17-0937-DBF0D88B3FC7}"/>
              </a:ext>
            </a:extLst>
          </p:cNvPr>
          <p:cNvSpPr txBox="1"/>
          <p:nvPr/>
        </p:nvSpPr>
        <p:spPr>
          <a:xfrm>
            <a:off x="308857" y="1737303"/>
            <a:ext cx="2802841" cy="672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91"/>
              </a:lnSpc>
            </a:pPr>
            <a:r>
              <a:rPr lang="en-US" sz="4454" spc="325" dirty="0">
                <a:solidFill>
                  <a:srgbClr val="000000"/>
                </a:solidFill>
                <a:latin typeface="Norwester"/>
                <a:ea typeface="Norwester"/>
                <a:cs typeface="Norwester"/>
                <a:sym typeface="Norwester"/>
              </a:rPr>
              <a:t>Platform </a:t>
            </a:r>
          </a:p>
        </p:txBody>
      </p:sp>
      <p:pic>
        <p:nvPicPr>
          <p:cNvPr id="20" name="Picture 19" descr="A blue text on a white background&#10;&#10;Description automatically generated">
            <a:extLst>
              <a:ext uri="{FF2B5EF4-FFF2-40B4-BE49-F238E27FC236}">
                <a16:creationId xmlns:a16="http://schemas.microsoft.com/office/drawing/2014/main" id="{68819098-9A35-30E2-9872-A5FE14CBCEF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52" b="32787"/>
          <a:stretch/>
        </p:blipFill>
        <p:spPr>
          <a:xfrm>
            <a:off x="186770" y="2606874"/>
            <a:ext cx="7258050" cy="1393626"/>
          </a:xfrm>
          <a:prstGeom prst="rect">
            <a:avLst/>
          </a:prstGeom>
        </p:spPr>
      </p:pic>
      <p:sp>
        <p:nvSpPr>
          <p:cNvPr id="14" name="Google Shape;285;g1fa195614a4_0_94">
            <a:extLst>
              <a:ext uri="{FF2B5EF4-FFF2-40B4-BE49-F238E27FC236}">
                <a16:creationId xmlns:a16="http://schemas.microsoft.com/office/drawing/2014/main" id="{189D4F10-2A35-579B-8227-9E20D595E3E8}"/>
              </a:ext>
            </a:extLst>
          </p:cNvPr>
          <p:cNvSpPr/>
          <p:nvPr/>
        </p:nvSpPr>
        <p:spPr>
          <a:xfrm>
            <a:off x="9854811" y="8650793"/>
            <a:ext cx="1182277" cy="533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F8600"/>
          </a:solidFill>
          <a:ln w="25400" cap="flat" cmpd="sng">
            <a:solidFill>
              <a:srgbClr val="EF8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181391-50E9-79E7-7C2B-375D11F918C8}"/>
              </a:ext>
            </a:extLst>
          </p:cNvPr>
          <p:cNvSpPr txBox="1"/>
          <p:nvPr/>
        </p:nvSpPr>
        <p:spPr>
          <a:xfrm>
            <a:off x="201004" y="3978386"/>
            <a:ext cx="9783037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Register on the SPARK Program Platform</a:t>
            </a:r>
          </a:p>
          <a:p>
            <a:pPr marL="582928" lvl="1" indent="-291464" algn="l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Head to the SPARK Program platform and complete the registration form to register.  </a:t>
            </a:r>
            <a:r>
              <a:rPr lang="en-US" sz="2800" b="1" i="1" dirty="0">
                <a:solidFill>
                  <a:srgbClr val="EE8600"/>
                </a:solidFill>
                <a:latin typeface="Inter Bold"/>
                <a:ea typeface="Inter Bold"/>
                <a:cs typeface="Inter Bold"/>
                <a:sym typeface="Inter Bold"/>
              </a:rPr>
              <a:t>https://event.fourwaves.com/spark/registration</a:t>
            </a:r>
          </a:p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Submit the registration form. </a:t>
            </a:r>
          </a:p>
          <a:p>
            <a:pPr marL="582928" lvl="1" indent="-291464" algn="l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Check your email for the registration confirmation email</a:t>
            </a:r>
          </a:p>
          <a:p>
            <a:pPr marL="582928" lvl="1" indent="-291464" algn="l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Click the link on the registration confirmation email to activate your </a:t>
            </a:r>
            <a:r>
              <a:rPr lang="en-US" sz="2800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Fourwaves</a:t>
            </a: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account and create your log in details.</a:t>
            </a:r>
          </a:p>
          <a:p>
            <a:pPr marL="582928" lvl="1" indent="-291464" algn="l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Login to the SPARK`s </a:t>
            </a:r>
            <a:r>
              <a:rPr lang="en-US" sz="2800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Fourwave</a:t>
            </a: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platform to access all resources.</a:t>
            </a:r>
          </a:p>
        </p:txBody>
      </p:sp>
      <p:pic>
        <p:nvPicPr>
          <p:cNvPr id="15" name="Google Shape;313;p21">
            <a:extLst>
              <a:ext uri="{FF2B5EF4-FFF2-40B4-BE49-F238E27FC236}">
                <a16:creationId xmlns:a16="http://schemas.microsoft.com/office/drawing/2014/main" id="{3A14644F-86E5-A75B-6263-04867D23721B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1430000" y="3009900"/>
            <a:ext cx="6549817" cy="52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285;g1fa195614a4_0_94">
            <a:extLst>
              <a:ext uri="{FF2B5EF4-FFF2-40B4-BE49-F238E27FC236}">
                <a16:creationId xmlns:a16="http://schemas.microsoft.com/office/drawing/2014/main" id="{6BDED52E-4665-8045-C997-B84E713E2796}"/>
              </a:ext>
            </a:extLst>
          </p:cNvPr>
          <p:cNvSpPr/>
          <p:nvPr/>
        </p:nvSpPr>
        <p:spPr>
          <a:xfrm rot="19802422">
            <a:off x="11066495" y="7986712"/>
            <a:ext cx="1182277" cy="533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F8600"/>
          </a:solidFill>
          <a:ln w="25400" cap="flat" cmpd="sng">
            <a:solidFill>
              <a:srgbClr val="EF8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535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54F50-2063-9162-CFA0-A410D4BB8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7A2D10FF-5E29-58BB-DA17-02989BBBB27F}"/>
              </a:ext>
            </a:extLst>
          </p:cNvPr>
          <p:cNvGrpSpPr/>
          <p:nvPr/>
        </p:nvGrpSpPr>
        <p:grpSpPr>
          <a:xfrm>
            <a:off x="-1" y="380185"/>
            <a:ext cx="18287999" cy="1297030"/>
            <a:chOff x="-1" y="380185"/>
            <a:chExt cx="18287999" cy="1297030"/>
          </a:xfrm>
        </p:grpSpPr>
        <p:grpSp>
          <p:nvGrpSpPr>
            <p:cNvPr id="24" name="Group 2">
              <a:extLst>
                <a:ext uri="{FF2B5EF4-FFF2-40B4-BE49-F238E27FC236}">
                  <a16:creationId xmlns:a16="http://schemas.microsoft.com/office/drawing/2014/main" id="{2F70D471-6F1C-AC77-BC9B-287E35E6746A}"/>
                </a:ext>
              </a:extLst>
            </p:cNvPr>
            <p:cNvGrpSpPr/>
            <p:nvPr/>
          </p:nvGrpSpPr>
          <p:grpSpPr>
            <a:xfrm rot="-10800000">
              <a:off x="-1" y="380185"/>
              <a:ext cx="18287999" cy="1297030"/>
              <a:chOff x="0" y="0"/>
              <a:chExt cx="5146429" cy="341605"/>
            </a:xfrm>
            <a:solidFill>
              <a:schemeClr val="tx1"/>
            </a:solidFill>
          </p:grpSpPr>
          <p:sp>
            <p:nvSpPr>
              <p:cNvPr id="26" name="Freeform 3">
                <a:extLst>
                  <a:ext uri="{FF2B5EF4-FFF2-40B4-BE49-F238E27FC236}">
                    <a16:creationId xmlns:a16="http://schemas.microsoft.com/office/drawing/2014/main" id="{0A98111C-CE16-4314-51F3-1BEB072593F4}"/>
                  </a:ext>
                </a:extLst>
              </p:cNvPr>
              <p:cNvSpPr/>
              <p:nvPr/>
            </p:nvSpPr>
            <p:spPr>
              <a:xfrm>
                <a:off x="0" y="0"/>
                <a:ext cx="5146429" cy="341605"/>
              </a:xfrm>
              <a:custGeom>
                <a:avLst/>
                <a:gdLst/>
                <a:ahLst/>
                <a:cxnLst/>
                <a:rect l="l" t="t" r="r" b="b"/>
                <a:pathLst>
                  <a:path w="5146429" h="341605">
                    <a:moveTo>
                      <a:pt x="0" y="0"/>
                    </a:moveTo>
                    <a:lnTo>
                      <a:pt x="5146429" y="0"/>
                    </a:lnTo>
                    <a:lnTo>
                      <a:pt x="5146429" y="341605"/>
                    </a:lnTo>
                    <a:lnTo>
                      <a:pt x="0" y="341605"/>
                    </a:lnTo>
                    <a:close/>
                  </a:path>
                </a:pathLst>
              </a:custGeom>
              <a:grpFill/>
              <a:ln>
                <a:solidFill>
                  <a:srgbClr val="0B4F8E"/>
                </a:solidFill>
              </a:ln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27" name="TextBox 4">
                <a:extLst>
                  <a:ext uri="{FF2B5EF4-FFF2-40B4-BE49-F238E27FC236}">
                    <a16:creationId xmlns:a16="http://schemas.microsoft.com/office/drawing/2014/main" id="{104E158C-B006-169C-32EC-D0230EA4A15D}"/>
                  </a:ext>
                </a:extLst>
              </p:cNvPr>
              <p:cNvSpPr txBox="1"/>
              <p:nvPr/>
            </p:nvSpPr>
            <p:spPr>
              <a:xfrm>
                <a:off x="0" y="9525"/>
                <a:ext cx="5146429" cy="332080"/>
              </a:xfrm>
              <a:prstGeom prst="rect">
                <a:avLst/>
              </a:prstGeom>
              <a:grpFill/>
              <a:ln>
                <a:solidFill>
                  <a:srgbClr val="0B4F8E"/>
                </a:solidFill>
              </a:ln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9"/>
                  </a:lnSpc>
                </a:pPr>
                <a:endParaRPr/>
              </a:p>
            </p:txBody>
          </p:sp>
        </p:grp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235DF22D-C628-DD4E-5B6D-AD03BBD6294F}"/>
                </a:ext>
              </a:extLst>
            </p:cNvPr>
            <p:cNvSpPr/>
            <p:nvPr/>
          </p:nvSpPr>
          <p:spPr>
            <a:xfrm>
              <a:off x="16828124" y="462098"/>
              <a:ext cx="862353" cy="1159239"/>
            </a:xfrm>
            <a:custGeom>
              <a:avLst/>
              <a:gdLst/>
              <a:ahLst/>
              <a:cxnLst/>
              <a:rect l="l" t="t" r="r" b="b"/>
              <a:pathLst>
                <a:path w="862353" h="1159239">
                  <a:moveTo>
                    <a:pt x="0" y="0"/>
                  </a:moveTo>
                  <a:lnTo>
                    <a:pt x="862352" y="0"/>
                  </a:lnTo>
                  <a:lnTo>
                    <a:pt x="862352" y="1159239"/>
                  </a:lnTo>
                  <a:lnTo>
                    <a:pt x="0" y="11592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8AD7CDCA-30B9-9398-C176-C76994E09A76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4E67BF5-7E24-683A-0846-9DE346FEDB26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CF61641-0149-4C0A-8076-F9F1D58558BD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225E89B6-F12C-CAC6-D105-988155DB2CE6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D48B66E0-DD4E-C011-4B1A-49964DBF86F4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92CFF9EC-AA72-E199-A516-0DA7512EFDBD}"/>
              </a:ext>
            </a:extLst>
          </p:cNvPr>
          <p:cNvSpPr txBox="1"/>
          <p:nvPr/>
        </p:nvSpPr>
        <p:spPr>
          <a:xfrm>
            <a:off x="381000" y="549623"/>
            <a:ext cx="14249400" cy="8689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Fourwaves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Live App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1D999AFB-C220-B590-EBC3-7D8D15DC9535}"/>
              </a:ext>
            </a:extLst>
          </p:cNvPr>
          <p:cNvSpPr txBox="1"/>
          <p:nvPr/>
        </p:nvSpPr>
        <p:spPr>
          <a:xfrm>
            <a:off x="346538" y="9715500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987EC4E5-788F-C4B4-5356-415667F97B12}"/>
              </a:ext>
            </a:extLst>
          </p:cNvPr>
          <p:cNvSpPr txBox="1"/>
          <p:nvPr/>
        </p:nvSpPr>
        <p:spPr>
          <a:xfrm>
            <a:off x="308857" y="1737303"/>
            <a:ext cx="2802841" cy="672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91"/>
              </a:lnSpc>
            </a:pPr>
            <a:r>
              <a:rPr lang="en-US" sz="4454" spc="325" dirty="0">
                <a:solidFill>
                  <a:srgbClr val="000000"/>
                </a:solidFill>
                <a:latin typeface="Norwester"/>
                <a:ea typeface="Norwester"/>
                <a:cs typeface="Norwester"/>
                <a:sym typeface="Norwester"/>
              </a:rPr>
              <a:t>Platform </a:t>
            </a:r>
          </a:p>
        </p:txBody>
      </p:sp>
      <p:pic>
        <p:nvPicPr>
          <p:cNvPr id="20" name="Picture 19" descr="A blue text on a white background&#10;&#10;Description automatically generated">
            <a:extLst>
              <a:ext uri="{FF2B5EF4-FFF2-40B4-BE49-F238E27FC236}">
                <a16:creationId xmlns:a16="http://schemas.microsoft.com/office/drawing/2014/main" id="{5C92765F-EF6E-6787-5740-4D7D8161D18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52" b="32787"/>
          <a:stretch/>
        </p:blipFill>
        <p:spPr>
          <a:xfrm>
            <a:off x="186770" y="2400300"/>
            <a:ext cx="7258050" cy="139362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7E4E72A-E821-1345-AB9D-363380C8495B}"/>
              </a:ext>
            </a:extLst>
          </p:cNvPr>
          <p:cNvSpPr txBox="1"/>
          <p:nvPr/>
        </p:nvSpPr>
        <p:spPr>
          <a:xfrm>
            <a:off x="5851315" y="1840215"/>
            <a:ext cx="5590196" cy="56919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291464" lvl="1" algn="l">
              <a:lnSpc>
                <a:spcPct val="150000"/>
              </a:lnSpc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Click Link to Access Live App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E5AFD69-8CDD-24C7-9983-B20C5DAEA47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8600" y="3882442"/>
            <a:ext cx="14403048" cy="5886960"/>
          </a:xfrm>
          <a:prstGeom prst="rect">
            <a:avLst/>
          </a:prstGeom>
        </p:spPr>
      </p:pic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62489E09-E82E-791A-C024-4ED2FBB03D2E}"/>
              </a:ext>
            </a:extLst>
          </p:cNvPr>
          <p:cNvSpPr/>
          <p:nvPr/>
        </p:nvSpPr>
        <p:spPr>
          <a:xfrm>
            <a:off x="7326882" y="3430256"/>
            <a:ext cx="2286000" cy="2286000"/>
          </a:xfrm>
          <a:prstGeom prst="flowChartConnector">
            <a:avLst/>
          </a:prstGeom>
          <a:noFill/>
          <a:ln w="57150">
            <a:solidFill>
              <a:srgbClr val="EE8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Google Shape;285;g1fa195614a4_0_94">
            <a:extLst>
              <a:ext uri="{FF2B5EF4-FFF2-40B4-BE49-F238E27FC236}">
                <a16:creationId xmlns:a16="http://schemas.microsoft.com/office/drawing/2014/main" id="{4D941DF5-BFC9-862A-EEB0-C519EEACA3F5}"/>
              </a:ext>
            </a:extLst>
          </p:cNvPr>
          <p:cNvSpPr/>
          <p:nvPr/>
        </p:nvSpPr>
        <p:spPr>
          <a:xfrm rot="5400000">
            <a:off x="8099463" y="2607437"/>
            <a:ext cx="740837" cy="50831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F8600"/>
          </a:solidFill>
          <a:ln w="25400" cap="flat" cmpd="sng">
            <a:solidFill>
              <a:srgbClr val="EF8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447CDF-904C-7E01-87F2-CB7850B62C42}"/>
              </a:ext>
            </a:extLst>
          </p:cNvPr>
          <p:cNvSpPr txBox="1"/>
          <p:nvPr/>
        </p:nvSpPr>
        <p:spPr>
          <a:xfrm>
            <a:off x="14416077" y="4701546"/>
            <a:ext cx="3815379" cy="323165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291464" lvl="1" algn="ctr"/>
            <a:r>
              <a:rPr lang="en-CA" sz="3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</a:t>
            </a:r>
            <a:r>
              <a:rPr lang="en-CA" sz="30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Fourwaves</a:t>
            </a:r>
            <a:r>
              <a:rPr lang="en-CA" sz="3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’ Live APP</a:t>
            </a:r>
            <a:r>
              <a:rPr lang="en-CA" sz="3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on your mobile devices and desktop for live event participation and participant interaction.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3409996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B5636-1B61-E28D-E1F2-00C696D87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F5549F00-D46D-1F12-5DB8-5FE40DA5A396}"/>
              </a:ext>
            </a:extLst>
          </p:cNvPr>
          <p:cNvGrpSpPr/>
          <p:nvPr/>
        </p:nvGrpSpPr>
        <p:grpSpPr>
          <a:xfrm>
            <a:off x="-1" y="380185"/>
            <a:ext cx="18287999" cy="1297030"/>
            <a:chOff x="-1" y="380185"/>
            <a:chExt cx="18287999" cy="1297030"/>
          </a:xfrm>
        </p:grpSpPr>
        <p:grpSp>
          <p:nvGrpSpPr>
            <p:cNvPr id="24" name="Group 2">
              <a:extLst>
                <a:ext uri="{FF2B5EF4-FFF2-40B4-BE49-F238E27FC236}">
                  <a16:creationId xmlns:a16="http://schemas.microsoft.com/office/drawing/2014/main" id="{C0E24D30-CA4E-A6FA-2055-ED98B3F7E3E4}"/>
                </a:ext>
              </a:extLst>
            </p:cNvPr>
            <p:cNvGrpSpPr/>
            <p:nvPr/>
          </p:nvGrpSpPr>
          <p:grpSpPr>
            <a:xfrm rot="-10800000">
              <a:off x="-1" y="380185"/>
              <a:ext cx="18287999" cy="1297030"/>
              <a:chOff x="0" y="0"/>
              <a:chExt cx="5146429" cy="341605"/>
            </a:xfrm>
            <a:solidFill>
              <a:schemeClr val="tx1"/>
            </a:solidFill>
          </p:grpSpPr>
          <p:sp>
            <p:nvSpPr>
              <p:cNvPr id="26" name="Freeform 3">
                <a:extLst>
                  <a:ext uri="{FF2B5EF4-FFF2-40B4-BE49-F238E27FC236}">
                    <a16:creationId xmlns:a16="http://schemas.microsoft.com/office/drawing/2014/main" id="{485C9508-761A-3626-75DA-885F142B5BD6}"/>
                  </a:ext>
                </a:extLst>
              </p:cNvPr>
              <p:cNvSpPr/>
              <p:nvPr/>
            </p:nvSpPr>
            <p:spPr>
              <a:xfrm>
                <a:off x="0" y="0"/>
                <a:ext cx="5146429" cy="341605"/>
              </a:xfrm>
              <a:custGeom>
                <a:avLst/>
                <a:gdLst/>
                <a:ahLst/>
                <a:cxnLst/>
                <a:rect l="l" t="t" r="r" b="b"/>
                <a:pathLst>
                  <a:path w="5146429" h="341605">
                    <a:moveTo>
                      <a:pt x="0" y="0"/>
                    </a:moveTo>
                    <a:lnTo>
                      <a:pt x="5146429" y="0"/>
                    </a:lnTo>
                    <a:lnTo>
                      <a:pt x="5146429" y="341605"/>
                    </a:lnTo>
                    <a:lnTo>
                      <a:pt x="0" y="341605"/>
                    </a:lnTo>
                    <a:close/>
                  </a:path>
                </a:pathLst>
              </a:custGeom>
              <a:grpFill/>
              <a:ln>
                <a:solidFill>
                  <a:srgbClr val="0B4F8E"/>
                </a:solidFill>
              </a:ln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27" name="TextBox 4">
                <a:extLst>
                  <a:ext uri="{FF2B5EF4-FFF2-40B4-BE49-F238E27FC236}">
                    <a16:creationId xmlns:a16="http://schemas.microsoft.com/office/drawing/2014/main" id="{79E7B8B4-CA93-108A-3874-ADA587EF545F}"/>
                  </a:ext>
                </a:extLst>
              </p:cNvPr>
              <p:cNvSpPr txBox="1"/>
              <p:nvPr/>
            </p:nvSpPr>
            <p:spPr>
              <a:xfrm>
                <a:off x="0" y="9525"/>
                <a:ext cx="5146429" cy="332080"/>
              </a:xfrm>
              <a:prstGeom prst="rect">
                <a:avLst/>
              </a:prstGeom>
              <a:grpFill/>
              <a:ln>
                <a:solidFill>
                  <a:srgbClr val="0B4F8E"/>
                </a:solidFill>
              </a:ln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9"/>
                  </a:lnSpc>
                </a:pPr>
                <a:endParaRPr/>
              </a:p>
            </p:txBody>
          </p:sp>
        </p:grp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2414C1FA-E545-3CCA-9A6F-C7767B639709}"/>
                </a:ext>
              </a:extLst>
            </p:cNvPr>
            <p:cNvSpPr/>
            <p:nvPr/>
          </p:nvSpPr>
          <p:spPr>
            <a:xfrm>
              <a:off x="16828124" y="462098"/>
              <a:ext cx="862353" cy="1159239"/>
            </a:xfrm>
            <a:custGeom>
              <a:avLst/>
              <a:gdLst/>
              <a:ahLst/>
              <a:cxnLst/>
              <a:rect l="l" t="t" r="r" b="b"/>
              <a:pathLst>
                <a:path w="862353" h="1159239">
                  <a:moveTo>
                    <a:pt x="0" y="0"/>
                  </a:moveTo>
                  <a:lnTo>
                    <a:pt x="862352" y="0"/>
                  </a:lnTo>
                  <a:lnTo>
                    <a:pt x="862352" y="1159239"/>
                  </a:lnTo>
                  <a:lnTo>
                    <a:pt x="0" y="11592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E9B16E84-4501-4112-DB0B-AD1D11DDE8C2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E7CED19-35C4-15AE-763E-92682562AFFA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6B1CD99-0BF3-BA7C-98A0-4A07D1E443C7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B04AF91-0476-F73A-84CE-0CD600837728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CE90C728-A991-623F-10D3-A78E8DF38A69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EEB6F50A-92D8-BA5A-86EA-1C6F7E184D7C}"/>
              </a:ext>
            </a:extLst>
          </p:cNvPr>
          <p:cNvSpPr txBox="1"/>
          <p:nvPr/>
        </p:nvSpPr>
        <p:spPr>
          <a:xfrm>
            <a:off x="381000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Fourwaves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Live App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C6A10534-ECC3-F68E-7CB8-1772C3D01670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C29AA2-1642-5584-30BD-90B001E608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600" y="1981200"/>
            <a:ext cx="15217301" cy="6819900"/>
          </a:xfrm>
          <a:prstGeom prst="rect">
            <a:avLst/>
          </a:prstGeom>
        </p:spPr>
      </p:pic>
      <p:sp>
        <p:nvSpPr>
          <p:cNvPr id="3" name="TextBox 13">
            <a:extLst>
              <a:ext uri="{FF2B5EF4-FFF2-40B4-BE49-F238E27FC236}">
                <a16:creationId xmlns:a16="http://schemas.microsoft.com/office/drawing/2014/main" id="{3CB4856D-B90D-ADA1-19B5-EA9B8DE71917}"/>
              </a:ext>
            </a:extLst>
          </p:cNvPr>
          <p:cNvSpPr txBox="1"/>
          <p:nvPr/>
        </p:nvSpPr>
        <p:spPr>
          <a:xfrm>
            <a:off x="13663450" y="4580939"/>
            <a:ext cx="2802841" cy="672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91"/>
              </a:lnSpc>
            </a:pPr>
            <a:r>
              <a:rPr lang="en-US" sz="4454" spc="325" dirty="0">
                <a:solidFill>
                  <a:srgbClr val="000000"/>
                </a:solidFill>
                <a:latin typeface="Norwester"/>
                <a:ea typeface="Norwester"/>
                <a:cs typeface="Norwester"/>
                <a:sym typeface="Norwester"/>
              </a:rPr>
              <a:t>Live App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D755A3-507D-986B-6D23-0C5DE1AA4BE9}"/>
              </a:ext>
            </a:extLst>
          </p:cNvPr>
          <p:cNvSpPr txBox="1"/>
          <p:nvPr/>
        </p:nvSpPr>
        <p:spPr>
          <a:xfrm>
            <a:off x="13032943" y="5305583"/>
            <a:ext cx="5059008" cy="2149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8664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Mid-week and Weekend Team meeting</a:t>
            </a:r>
          </a:p>
          <a:p>
            <a:pPr marL="748664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Live Interactions, chat, and connection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C38F21-E72D-59A0-DE25-667B5664076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55058" y="4048776"/>
            <a:ext cx="3638865" cy="505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459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06443-7B8B-0944-C95B-8F742705C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95FA05C2-5A00-1D63-333F-A901AF2D9F67}"/>
              </a:ext>
            </a:extLst>
          </p:cNvPr>
          <p:cNvGrpSpPr/>
          <p:nvPr/>
        </p:nvGrpSpPr>
        <p:grpSpPr>
          <a:xfrm>
            <a:off x="-1" y="380185"/>
            <a:ext cx="18287999" cy="1297030"/>
            <a:chOff x="-1" y="380185"/>
            <a:chExt cx="18287999" cy="1297030"/>
          </a:xfrm>
        </p:grpSpPr>
        <p:grpSp>
          <p:nvGrpSpPr>
            <p:cNvPr id="19" name="Group 2">
              <a:extLst>
                <a:ext uri="{FF2B5EF4-FFF2-40B4-BE49-F238E27FC236}">
                  <a16:creationId xmlns:a16="http://schemas.microsoft.com/office/drawing/2014/main" id="{B5422967-3D77-4944-FE28-B691520D9F89}"/>
                </a:ext>
              </a:extLst>
            </p:cNvPr>
            <p:cNvGrpSpPr/>
            <p:nvPr/>
          </p:nvGrpSpPr>
          <p:grpSpPr>
            <a:xfrm rot="-10800000">
              <a:off x="-1" y="380185"/>
              <a:ext cx="18287999" cy="1297030"/>
              <a:chOff x="0" y="0"/>
              <a:chExt cx="5146429" cy="341605"/>
            </a:xfrm>
            <a:solidFill>
              <a:schemeClr val="tx1"/>
            </a:solidFill>
          </p:grpSpPr>
          <p:sp>
            <p:nvSpPr>
              <p:cNvPr id="21" name="Freeform 3">
                <a:extLst>
                  <a:ext uri="{FF2B5EF4-FFF2-40B4-BE49-F238E27FC236}">
                    <a16:creationId xmlns:a16="http://schemas.microsoft.com/office/drawing/2014/main" id="{73429F70-11E0-06C0-3ABD-E71AB0C48828}"/>
                  </a:ext>
                </a:extLst>
              </p:cNvPr>
              <p:cNvSpPr/>
              <p:nvPr/>
            </p:nvSpPr>
            <p:spPr>
              <a:xfrm>
                <a:off x="0" y="0"/>
                <a:ext cx="5146429" cy="341605"/>
              </a:xfrm>
              <a:custGeom>
                <a:avLst/>
                <a:gdLst/>
                <a:ahLst/>
                <a:cxnLst/>
                <a:rect l="l" t="t" r="r" b="b"/>
                <a:pathLst>
                  <a:path w="5146429" h="341605">
                    <a:moveTo>
                      <a:pt x="0" y="0"/>
                    </a:moveTo>
                    <a:lnTo>
                      <a:pt x="5146429" y="0"/>
                    </a:lnTo>
                    <a:lnTo>
                      <a:pt x="5146429" y="341605"/>
                    </a:lnTo>
                    <a:lnTo>
                      <a:pt x="0" y="341605"/>
                    </a:lnTo>
                    <a:close/>
                  </a:path>
                </a:pathLst>
              </a:custGeom>
              <a:grpFill/>
              <a:ln>
                <a:solidFill>
                  <a:srgbClr val="0B4F8E"/>
                </a:solidFill>
              </a:ln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22" name="TextBox 4">
                <a:extLst>
                  <a:ext uri="{FF2B5EF4-FFF2-40B4-BE49-F238E27FC236}">
                    <a16:creationId xmlns:a16="http://schemas.microsoft.com/office/drawing/2014/main" id="{D22A126B-6D7D-DC09-DC0A-7F3D870F54C7}"/>
                  </a:ext>
                </a:extLst>
              </p:cNvPr>
              <p:cNvSpPr txBox="1"/>
              <p:nvPr/>
            </p:nvSpPr>
            <p:spPr>
              <a:xfrm>
                <a:off x="0" y="9525"/>
                <a:ext cx="5146429" cy="332080"/>
              </a:xfrm>
              <a:prstGeom prst="rect">
                <a:avLst/>
              </a:prstGeom>
              <a:grpFill/>
              <a:ln>
                <a:solidFill>
                  <a:srgbClr val="0B4F8E"/>
                </a:solidFill>
              </a:ln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99"/>
                  </a:lnSpc>
                </a:pPr>
                <a:endParaRPr/>
              </a:p>
            </p:txBody>
          </p:sp>
        </p:grp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54228C0D-DC08-4820-BEDE-502D1671C1FC}"/>
                </a:ext>
              </a:extLst>
            </p:cNvPr>
            <p:cNvSpPr/>
            <p:nvPr/>
          </p:nvSpPr>
          <p:spPr>
            <a:xfrm>
              <a:off x="16828124" y="462098"/>
              <a:ext cx="862353" cy="1159239"/>
            </a:xfrm>
            <a:custGeom>
              <a:avLst/>
              <a:gdLst/>
              <a:ahLst/>
              <a:cxnLst/>
              <a:rect l="l" t="t" r="r" b="b"/>
              <a:pathLst>
                <a:path w="862353" h="1159239">
                  <a:moveTo>
                    <a:pt x="0" y="0"/>
                  </a:moveTo>
                  <a:lnTo>
                    <a:pt x="862352" y="0"/>
                  </a:lnTo>
                  <a:lnTo>
                    <a:pt x="862352" y="1159239"/>
                  </a:lnTo>
                  <a:lnTo>
                    <a:pt x="0" y="11592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4E8B61CB-27AB-C645-CF49-A57BC06939A0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2C9F416-8E33-C8E4-18CF-794AF13AC05A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3FBEF92-E5EC-3E2E-E1DF-1B668236996B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A3AB4596-3BD7-A860-09F2-130FFFFACF86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2E77674A-BFBE-364D-99BC-E3873CE59E06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648E9411-C884-DB0B-1F07-E0DAA8824188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FAQ and Contact Information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1415080-851F-E31A-9705-B7088FF0C9AB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4" name="Google Shape;365;p27">
            <a:extLst>
              <a:ext uri="{FF2B5EF4-FFF2-40B4-BE49-F238E27FC236}">
                <a16:creationId xmlns:a16="http://schemas.microsoft.com/office/drawing/2014/main" id="{003516A1-4823-C146-74F3-DF644B426CB9}"/>
              </a:ext>
            </a:extLst>
          </p:cNvPr>
          <p:cNvSpPr txBox="1"/>
          <p:nvPr/>
        </p:nvSpPr>
        <p:spPr>
          <a:xfrm>
            <a:off x="8709331" y="2628900"/>
            <a:ext cx="9546409" cy="578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2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❏"/>
            </a:pPr>
            <a:r>
              <a:rPr lang="en-CA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general program information, consult the FAQ section of the training platform in </a:t>
            </a:r>
            <a:r>
              <a:rPr lang="en-CA" sz="2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Fourwaves</a:t>
            </a:r>
            <a:r>
              <a:rPr lang="en-CA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❏"/>
            </a:pPr>
            <a:r>
              <a:rPr lang="en-CA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general program inquiry, contact the SPARK Academy team at </a:t>
            </a:r>
            <a:r>
              <a:rPr lang="en-CA" sz="2800" b="0" i="0" u="none" strike="noStrike" cap="none" dirty="0">
                <a:solidFill>
                  <a:srgbClr val="EF8600"/>
                </a:solidFill>
                <a:latin typeface="Calibri"/>
                <a:ea typeface="Calibri"/>
                <a:cs typeface="Calibri"/>
                <a:sym typeface="Calibri"/>
              </a:rPr>
              <a:t>spark@mailab.io</a:t>
            </a:r>
            <a:r>
              <a:rPr lang="en-CA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❏"/>
            </a:pPr>
            <a:r>
              <a:rPr lang="en-CA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project specific information or questions related to your team assignment, hackathon project or team’s </a:t>
            </a:r>
            <a:r>
              <a:rPr lang="en-CA" sz="2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BraTS</a:t>
            </a:r>
            <a:r>
              <a:rPr lang="en-CA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project, contact your Team Supervisor. 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❏"/>
            </a:pPr>
            <a:r>
              <a:rPr lang="en-CA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all other program related inquiries, contact the SPARK Academy team at </a:t>
            </a:r>
            <a:r>
              <a:rPr lang="en-CA" sz="2800" b="0" i="0" u="none" strike="noStrike" cap="none" dirty="0">
                <a:solidFill>
                  <a:srgbClr val="EF8600"/>
                </a:solidFill>
                <a:latin typeface="Calibri"/>
                <a:ea typeface="Calibri"/>
                <a:cs typeface="Calibri"/>
                <a:sym typeface="Calibri"/>
              </a:rPr>
              <a:t>spark@mailab.io</a:t>
            </a:r>
            <a:endParaRPr sz="2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367;p27">
            <a:extLst>
              <a:ext uri="{FF2B5EF4-FFF2-40B4-BE49-F238E27FC236}">
                <a16:creationId xmlns:a16="http://schemas.microsoft.com/office/drawing/2014/main" id="{4D623904-61B0-0FC0-93B7-BD2376487989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-76200" y="2476500"/>
            <a:ext cx="8915400" cy="4846057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368;p27">
            <a:extLst>
              <a:ext uri="{FF2B5EF4-FFF2-40B4-BE49-F238E27FC236}">
                <a16:creationId xmlns:a16="http://schemas.microsoft.com/office/drawing/2014/main" id="{0B5B81B8-E903-1BEC-596B-E5B3DF360150}"/>
              </a:ext>
            </a:extLst>
          </p:cNvPr>
          <p:cNvSpPr txBox="1"/>
          <p:nvPr/>
        </p:nvSpPr>
        <p:spPr>
          <a:xfrm>
            <a:off x="459404" y="7542985"/>
            <a:ext cx="9065596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CA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Socials: </a:t>
            </a:r>
            <a:r>
              <a:rPr lang="en-CA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Follow us for up-to-date program information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❖"/>
            </a:pPr>
            <a:r>
              <a:rPr lang="en-CA" sz="24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0"/>
              </a:rPr>
              <a:t>https://twitter.com/CAMERAAfrica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❖"/>
            </a:pPr>
            <a:r>
              <a:rPr lang="en-CA" sz="24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1"/>
              </a:rPr>
              <a:t>https://twitter.com/mailab_io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❖"/>
            </a:pPr>
            <a:r>
              <a:rPr lang="en-CA" sz="24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https://www.linkedin.com/company/consortium-for-advancement-of-mri-education-research-in-africa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444F96D8-EA47-0989-7533-81E23DC143F8}"/>
              </a:ext>
            </a:extLst>
          </p:cNvPr>
          <p:cNvSpPr txBox="1"/>
          <p:nvPr/>
        </p:nvSpPr>
        <p:spPr>
          <a:xfrm>
            <a:off x="603550" y="2628900"/>
            <a:ext cx="5625118" cy="672107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91"/>
              </a:lnSpc>
            </a:pPr>
            <a:r>
              <a:rPr lang="en-US" sz="4454" spc="325" dirty="0">
                <a:solidFill>
                  <a:srgbClr val="000000"/>
                </a:solidFill>
                <a:latin typeface="Norwester"/>
                <a:ea typeface="Norwester"/>
                <a:cs typeface="Norwester"/>
                <a:sym typeface="Norwester"/>
              </a:rPr>
              <a:t>Contact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E1D736-3891-4037-7871-A7E873393202}"/>
              </a:ext>
            </a:extLst>
          </p:cNvPr>
          <p:cNvSpPr txBox="1"/>
          <p:nvPr/>
        </p:nvSpPr>
        <p:spPr>
          <a:xfrm>
            <a:off x="3380598" y="1778938"/>
            <a:ext cx="12081432" cy="7337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i="1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YOUR TEAM COORDINATOR IS YOU FIRST POINT OF CONTACT</a:t>
            </a:r>
          </a:p>
        </p:txBody>
      </p:sp>
    </p:spTree>
    <p:extLst>
      <p:ext uri="{BB962C8B-B14F-4D97-AF65-F5344CB8AC3E}">
        <p14:creationId xmlns:p14="http://schemas.microsoft.com/office/powerpoint/2010/main" val="4019403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10686</TotalTime>
  <Words>522</Words>
  <Application>Microsoft Office PowerPoint</Application>
  <PresentationFormat>Custom</PresentationFormat>
  <Paragraphs>82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Canva Sans Italics</vt:lpstr>
      <vt:lpstr>Lato</vt:lpstr>
      <vt:lpstr>Anton</vt:lpstr>
      <vt:lpstr>Wingdings</vt:lpstr>
      <vt:lpstr>Norwester</vt:lpstr>
      <vt:lpstr>Calibri</vt:lpstr>
      <vt:lpstr>Inter Bold</vt:lpstr>
      <vt:lpstr>Arial</vt:lpstr>
      <vt:lpstr>Antonio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SPARK_2025_Template</dc:title>
  <dc:creator>Raymond Confidence</dc:creator>
  <cp:lastModifiedBy>Confidence Raymond</cp:lastModifiedBy>
  <cp:revision>7</cp:revision>
  <dcterms:created xsi:type="dcterms:W3CDTF">2006-08-16T00:00:00Z</dcterms:created>
  <dcterms:modified xsi:type="dcterms:W3CDTF">2025-02-23T20:24:05Z</dcterms:modified>
  <dc:identifier>DAGe1Vo-sac</dc:identifier>
</cp:coreProperties>
</file>

<file path=docProps/thumbnail.jpeg>
</file>